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974"/>
    <a:srgbClr val="E63027"/>
    <a:srgbClr val="233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40C3D-8516-4D02-BB36-54F34BBEAFD1}" v="60" dt="2020-02-05T07:50:24.499"/>
    <p1510:client id="{1C881AFE-4F91-4814-9FE0-262104FB7289}" v="1" dt="2020-02-05T15:00:23.716"/>
    <p1510:client id="{3435A5B0-0ED1-4706-80A5-3EBB6748F801}" v="7" dt="2020-02-04T11:00:23.631"/>
    <p1510:client id="{ACC30321-A62A-44FA-ABBD-B1236811DC20}" v="11" dt="2020-02-05T07:51:49.428"/>
    <p1510:client id="{B86BDACC-FA3E-41C4-949A-16655232D802}" v="32" dt="2020-02-05T07:52:26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A1DEEFEE-A8E5-4132-97AF-FB22807B94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9ADF881-A01B-4F94-B4C9-122DDE1EB4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F9DA3A2-CCD7-45F5-92AD-F14E95B26B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a-DK"/>
              <a:t>FIG Working Week 2020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CDE14BC-D8A2-4ABE-B9A7-301FA83668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9AA38-E171-413E-A1FF-FA134CA245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87654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a-DK"/>
              <a:t>FIG Working Week 2020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7BFA0-4E86-4411-9E51-30297B5C9B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625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F76A-1F4E-44AE-A424-162A26CAEE09}" type="datetime1">
              <a:rPr lang="nl-NL" smtClean="0"/>
              <a:t>13-2-2020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58C-6B6C-4BD8-AB43-37E06BBCE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45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9ECA-CB0F-49B9-BD92-4D549D469273}" type="datetime1">
              <a:rPr lang="nl-NL" smtClean="0"/>
              <a:t>13-2-2020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58C-6B6C-4BD8-AB43-37E06BBCE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30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7198-75FC-4B8C-AB46-5D538B9BEE26}" type="datetime1">
              <a:rPr lang="nl-NL" smtClean="0"/>
              <a:t>13-2-2020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58C-6B6C-4BD8-AB43-37E06BBCE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45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F941-9EAD-4881-92F8-77D919AA5ACC}" type="datetime1">
              <a:rPr lang="nl-NL" smtClean="0"/>
              <a:t>13-2-2020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58C-6B6C-4BD8-AB43-37E06BBCE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15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809B-174E-4C90-A5F0-04BB0520632F}" type="datetime1">
              <a:rPr lang="nl-NL" smtClean="0"/>
              <a:t>13-2-2020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58C-6B6C-4BD8-AB43-37E06BBCE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04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B792-0445-4E15-A12E-C1A18A3886B9}" type="datetime1">
              <a:rPr lang="nl-NL" smtClean="0"/>
              <a:t>13-2-2020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58C-6B6C-4BD8-AB43-37E06BBCE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2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D650-7761-44B3-8BB4-F188CCA4B26C}" type="datetime1">
              <a:rPr lang="nl-NL" smtClean="0"/>
              <a:t>13-2-2020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58C-6B6C-4BD8-AB43-37E06BBCE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80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814E-B6B6-449C-B373-9BBA473C6333}" type="datetime1">
              <a:rPr lang="nl-NL" smtClean="0"/>
              <a:t>13-2-2020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58C-6B6C-4BD8-AB43-37E06BBCE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67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57C3-865D-4BE8-A4D3-0EBC513AC232}" type="datetime1">
              <a:rPr lang="nl-NL" smtClean="0"/>
              <a:t>13-2-2020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58C-6B6C-4BD8-AB43-37E06BBCE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8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12C2-AF16-4C4D-9686-CAD450DC9CC0}" type="datetime1">
              <a:rPr lang="nl-NL" smtClean="0"/>
              <a:t>13-2-2020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58C-6B6C-4BD8-AB43-37E06BBCE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82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1022-A0B1-4FD1-B941-272B1B119B3F}" type="datetime1">
              <a:rPr lang="nl-NL" smtClean="0"/>
              <a:t>13-2-2020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F58C-6B6C-4BD8-AB43-37E06BBCE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54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7874E-7FFB-4EC0-BDD4-209BEE793733}" type="datetime1">
              <a:rPr lang="nl-NL" smtClean="0"/>
              <a:t>13-2-2020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F58C-6B6C-4BD8-AB43-37E06BBCE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17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E5A90DC-CDB8-43CD-BE65-79179109A4A6}"/>
              </a:ext>
            </a:extLst>
          </p:cNvPr>
          <p:cNvSpPr/>
          <p:nvPr/>
        </p:nvSpPr>
        <p:spPr>
          <a:xfrm>
            <a:off x="4388177" y="3244334"/>
            <a:ext cx="3415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/>
              <a:t>…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2EF9634-3CA6-4D9D-A6A7-A60B4D0D0B53}"/>
              </a:ext>
            </a:extLst>
          </p:cNvPr>
          <p:cNvSpPr txBox="1"/>
          <p:nvPr/>
        </p:nvSpPr>
        <p:spPr>
          <a:xfrm>
            <a:off x="1904301" y="3429000"/>
            <a:ext cx="8125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solidFill>
                  <a:srgbClr val="E63027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2745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8C836-32CB-4D7D-A6E4-FA5033D3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66814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nl-NL" sz="4800" b="1" dirty="0" err="1">
                <a:solidFill>
                  <a:srgbClr val="E63027"/>
                </a:solidFill>
              </a:rPr>
              <a:t>Title</a:t>
            </a:r>
            <a:r>
              <a:rPr lang="nl-NL" sz="4800" b="1" dirty="0">
                <a:solidFill>
                  <a:srgbClr val="E63027"/>
                </a:solidFill>
              </a:rPr>
              <a:t> 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287E9D63-6BF8-40E9-8FD3-B0F7D697293D}"/>
              </a:ext>
            </a:extLst>
          </p:cNvPr>
          <p:cNvSpPr txBox="1">
            <a:spLocks/>
          </p:cNvSpPr>
          <p:nvPr/>
        </p:nvSpPr>
        <p:spPr>
          <a:xfrm>
            <a:off x="2152650" y="301470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800" b="1" dirty="0">
                <a:solidFill>
                  <a:srgbClr val="233974"/>
                </a:solidFill>
                <a:latin typeface="Arial Narrow" panose="020B060602020203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8779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8C836-32CB-4D7D-A6E4-FA5033D3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583"/>
            <a:ext cx="10515600" cy="742221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233974"/>
                </a:solidFill>
                <a:latin typeface="Arial Narrow"/>
              </a:rPr>
              <a:t>Title</a:t>
            </a:r>
            <a:r>
              <a:rPr lang="nl-NL" sz="2800" b="1" dirty="0">
                <a:solidFill>
                  <a:srgbClr val="E63027"/>
                </a:solidFill>
                <a:latin typeface="Arial Narrow"/>
              </a:rPr>
              <a:t> </a:t>
            </a:r>
            <a:endParaRPr lang="nl-NL" sz="2800" b="1" dirty="0">
              <a:solidFill>
                <a:srgbClr val="E63027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56269CE3-EA97-4B8E-B96C-AE979E5B5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3083"/>
            <a:ext cx="10515600" cy="38253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dirty="0" err="1">
                <a:latin typeface="Arial Narrow"/>
              </a:rPr>
              <a:t>Text</a:t>
            </a:r>
            <a:endParaRPr lang="nl-NL" sz="2000" dirty="0" err="1">
              <a:latin typeface="Arial Narrow" panose="020B0606020202030204" pitchFamily="34" charset="0"/>
            </a:endParaRPr>
          </a:p>
          <a:p>
            <a:r>
              <a:rPr lang="nl-NL" sz="2000" dirty="0" err="1">
                <a:latin typeface="Arial Narrow"/>
              </a:rPr>
              <a:t>Text</a:t>
            </a:r>
            <a:r>
              <a:rPr lang="nl-NL" sz="2000" dirty="0">
                <a:latin typeface="Arial Narrow"/>
              </a:rPr>
              <a:t> 2</a:t>
            </a:r>
          </a:p>
          <a:p>
            <a:r>
              <a:rPr lang="nl-NL" sz="2000" dirty="0" err="1">
                <a:latin typeface="Arial Narrow"/>
              </a:rPr>
              <a:t>Text</a:t>
            </a:r>
            <a:r>
              <a:rPr lang="nl-NL" sz="2000" dirty="0">
                <a:latin typeface="Arial Narrow"/>
              </a:rPr>
              <a:t> 3</a:t>
            </a:r>
            <a:endParaRPr lang="nl-NL" sz="2000" dirty="0">
              <a:latin typeface="Arial Narrow" panose="020B0606020202030204" pitchFamily="34" charset="0"/>
            </a:endParaRPr>
          </a:p>
          <a:p>
            <a:endParaRPr lang="nl-NL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Arial Narrow"/>
              </a:rPr>
              <a:t>More </a:t>
            </a:r>
            <a:r>
              <a:rPr lang="nl-NL" sz="2000" dirty="0" err="1">
                <a:latin typeface="Arial Narrow"/>
              </a:rPr>
              <a:t>text</a:t>
            </a:r>
            <a:r>
              <a:rPr lang="nl-NL" sz="2000" dirty="0">
                <a:latin typeface="Arial Narrow"/>
              </a:rPr>
              <a:t>, images..</a:t>
            </a:r>
            <a:endParaRPr lang="nl-NL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nl-NL" sz="2000" dirty="0">
              <a:latin typeface="Arial Narrow"/>
            </a:endParaRPr>
          </a:p>
          <a:p>
            <a:pPr marL="0" indent="0">
              <a:buNone/>
            </a:pPr>
            <a:r>
              <a:rPr lang="nl-NL" sz="2000" dirty="0">
                <a:latin typeface="Arial Narrow"/>
              </a:rPr>
              <a:t>….</a:t>
            </a:r>
            <a:endParaRPr lang="nl-NL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523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1286520E911F49BABAED838E63F8CA" ma:contentTypeVersion="12" ma:contentTypeDescription="Create a new document." ma:contentTypeScope="" ma:versionID="d7ea40e3e3598893a77b270640589d0d">
  <xsd:schema xmlns:xsd="http://www.w3.org/2001/XMLSchema" xmlns:xs="http://www.w3.org/2001/XMLSchema" xmlns:p="http://schemas.microsoft.com/office/2006/metadata/properties" xmlns:ns3="5f22f67b-f4cd-4cd8-a71a-b4a6bf1b461e" xmlns:ns4="8975f6f9-bb37-48a2-b649-16d4b4d3db4e" targetNamespace="http://schemas.microsoft.com/office/2006/metadata/properties" ma:root="true" ma:fieldsID="dff05e6fd63e1e00ed1a7d107aad67d1" ns3:_="" ns4:_="">
    <xsd:import namespace="5f22f67b-f4cd-4cd8-a71a-b4a6bf1b461e"/>
    <xsd:import namespace="8975f6f9-bb37-48a2-b649-16d4b4d3db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22f67b-f4cd-4cd8-a71a-b4a6bf1b4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5f6f9-bb37-48a2-b649-16d4b4d3d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FF9FFC-4A4E-4CB6-8F45-8BB2C39056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10595F-76A9-49AA-A22C-11590B0133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22f67b-f4cd-4cd8-a71a-b4a6bf1b461e"/>
    <ds:schemaRef ds:uri="8975f6f9-bb37-48a2-b649-16d4b4d3db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9E1A43-E927-438A-AF9B-F8C35FD566E7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8975f6f9-bb37-48a2-b649-16d4b4d3db4e"/>
    <ds:schemaRef ds:uri="5f22f67b-f4cd-4cd8-a71a-b4a6bf1b461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16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Kantoorthema</vt:lpstr>
      <vt:lpstr>PowerPoint-præsentation</vt:lpstr>
      <vt:lpstr>Title </vt:lpstr>
      <vt:lpstr>Title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 Working Week 2020</dc:title>
  <dc:creator>FIG</dc:creator>
  <cp:keywords>FIG Working Week 2020</cp:keywords>
  <cp:lastModifiedBy>Claudia Stormoen Pedersen</cp:lastModifiedBy>
  <cp:revision>28</cp:revision>
  <dcterms:created xsi:type="dcterms:W3CDTF">2020-01-30T12:37:33Z</dcterms:created>
  <dcterms:modified xsi:type="dcterms:W3CDTF">2020-02-13T14:32:45Z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0x010100511286520E911F49BABAED838E63F8CA</vt:lpwstr>
  </property>
</Properties>
</file>